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57" r:id="rId5"/>
    <p:sldId id="269" r:id="rId6"/>
    <p:sldId id="270" r:id="rId7"/>
    <p:sldId id="271" r:id="rId8"/>
    <p:sldId id="258" r:id="rId9"/>
    <p:sldId id="259" r:id="rId10"/>
    <p:sldId id="276" r:id="rId11"/>
    <p:sldId id="277" r:id="rId12"/>
    <p:sldId id="278" r:id="rId13"/>
    <p:sldId id="260" r:id="rId14"/>
    <p:sldId id="275" r:id="rId15"/>
    <p:sldId id="262" r:id="rId16"/>
    <p:sldId id="268" r:id="rId17"/>
    <p:sldId id="267" r:id="rId18"/>
    <p:sldId id="264" r:id="rId19"/>
    <p:sldId id="279" r:id="rId20"/>
    <p:sldId id="280" r:id="rId21"/>
    <p:sldId id="281" r:id="rId22"/>
    <p:sldId id="282" r:id="rId23"/>
    <p:sldId id="283" r:id="rId24"/>
    <p:sldId id="272" r:id="rId25"/>
    <p:sldId id="284" r:id="rId26"/>
    <p:sldId id="285" r:id="rId27"/>
    <p:sldId id="286" r:id="rId28"/>
    <p:sldId id="287" r:id="rId29"/>
    <p:sldId id="288" r:id="rId30"/>
    <p:sldId id="273" r:id="rId31"/>
    <p:sldId id="289" r:id="rId32"/>
    <p:sldId id="290" r:id="rId33"/>
    <p:sldId id="291" r:id="rId34"/>
    <p:sldId id="292" r:id="rId35"/>
    <p:sldId id="293" r:id="rId36"/>
    <p:sldId id="274" r:id="rId37"/>
    <p:sldId id="29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_12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6568464" cy="908862"/>
          </a:xfrm>
        </p:spPr>
        <p:txBody>
          <a:bodyPr>
            <a:normAutofit/>
          </a:bodyPr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сельского хозяйства российской Федерации </a:t>
            </a:r>
            <a:br>
              <a:rPr lang="ru-RU" sz="9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Адамовский</a:t>
            </a:r>
            <a:r>
              <a:rPr lang="ru-RU" sz="1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сельскохозяйственный техникум – филиал </a:t>
            </a:r>
            <a:br>
              <a:rPr lang="ru-RU" sz="1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9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Федерального государственного образовательного учреждения  </a:t>
            </a:r>
            <a:br>
              <a:rPr lang="ru-RU" sz="9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9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высшего образования </a:t>
            </a:r>
            <a:r>
              <a:rPr lang="ru-RU" sz="1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«Оренбургский государственный аграрный университет»</a:t>
            </a:r>
            <a:endParaRPr lang="ru-RU" sz="11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214554"/>
            <a:ext cx="7406640" cy="2324104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Учебная  лаборатория № ЗА</a:t>
            </a:r>
          </a:p>
          <a:p>
            <a:pPr algn="ctr"/>
            <a:r>
              <a:rPr lang="ru-RU" sz="9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Технологии механизированных работ в животноводстве  </a:t>
            </a: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п. Адамовка </a:t>
            </a:r>
          </a:p>
          <a:p>
            <a:pPr algn="ctr"/>
            <a:r>
              <a:rPr lang="ru-RU" sz="6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2016г.</a:t>
            </a:r>
            <a:endParaRPr lang="ru-RU" sz="6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IMG_8629.JPG"/>
          <p:cNvPicPr>
            <a:picLocks noChangeAspect="1" noChangeArrowheads="1"/>
          </p:cNvPicPr>
          <p:nvPr/>
        </p:nvPicPr>
        <p:blipFill>
          <a:blip r:embed="rId2" cstate="print"/>
          <a:srcRect l="4687" t="18750" b="19792"/>
          <a:stretch>
            <a:fillRect/>
          </a:stretch>
        </p:blipFill>
        <p:spPr bwMode="auto">
          <a:xfrm>
            <a:off x="2643174" y="357166"/>
            <a:ext cx="4357702" cy="421484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Заведующий лабораторией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Кузнецов Виктор Иванович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преподаватель высшей категории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14784956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572132" cy="417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Виктор\Desktop\1478495854.jpg"/>
          <p:cNvPicPr>
            <a:picLocks noChangeAspect="1" noChangeArrowheads="1"/>
          </p:cNvPicPr>
          <p:nvPr/>
        </p:nvPicPr>
        <p:blipFill>
          <a:blip r:embed="rId3"/>
          <a:srcRect l="-436" t="351" b="17949"/>
          <a:stretch>
            <a:fillRect/>
          </a:stretch>
        </p:blipFill>
        <p:spPr bwMode="auto">
          <a:xfrm>
            <a:off x="3428992" y="2571744"/>
            <a:ext cx="5715008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3000372"/>
            <a:ext cx="832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Общий вид лаборатории № 3А 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«Технологии механизированных работ в животноводстве»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Назначение лаборатории № 3А</a:t>
            </a:r>
            <a:endParaRPr lang="ru-RU" sz="2400" b="1" i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Проведение теоретических занятий по МДК 02.03 Выполнение механизированных работ в животноводстве;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Проведение лабораторно - практических занятий по МДК 02.03 Выполнение механизированных работ в животноводстве;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Проведение учебной практики УП 02.03 Выполнение механизированных операций в животноводстве по специальности 35.02.07 Механизация сельского хозяйства.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14784956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00" y="4194829"/>
            <a:ext cx="3528392" cy="2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График работы лаборатории № 3А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124744"/>
            <a:ext cx="59353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Учебные занятия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согласно расписанию </a:t>
            </a: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 –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понедельник, вторник 15 час. 00 мин.</a:t>
            </a: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Кружковая работа –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среда в 16 час. 00 мин.</a:t>
            </a:r>
            <a:endParaRPr lang="ru-RU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Заведующий лабораторией –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Кузнецов Виктор Иванович 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636912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работы лаборатории: </a:t>
            </a: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со студентами ежедневно согласно расписанию; </a:t>
            </a: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Оформление методических материалов, работа со студентами.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График уборки помещения лаборатории : </a:t>
            </a:r>
          </a:p>
          <a:p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- Влажная уборка по окончании всех </a:t>
            </a:r>
          </a:p>
          <a:p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занятий – ежедневно (ответственный </a:t>
            </a:r>
          </a:p>
          <a:p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преподаватель и дежурный). </a:t>
            </a:r>
          </a:p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График проветривания помещения: </a:t>
            </a:r>
          </a:p>
          <a:p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- После каждого занятия (ответственный </a:t>
            </a:r>
          </a:p>
          <a:p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- преподаватель); </a:t>
            </a:r>
          </a:p>
          <a:p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- Сквозное проветривание после каждой </a:t>
            </a:r>
          </a:p>
          <a:p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уборки по окончании всех занятий </a:t>
            </a:r>
          </a:p>
          <a:p>
            <a:r>
              <a:rPr lang="ru-RU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(ответственный - преподаватель).</a:t>
            </a:r>
          </a:p>
        </p:txBody>
      </p:sp>
    </p:spTree>
    <p:extLst>
      <p:ext uri="{BB962C8B-B14F-4D97-AF65-F5344CB8AC3E}">
        <p14:creationId xmlns:p14="http://schemas.microsoft.com/office/powerpoint/2010/main" val="100460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  </a:t>
            </a:r>
          </a:p>
          <a:p>
            <a:pPr marL="82296" indent="0" algn="ctr">
              <a:buNone/>
            </a:pP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29.12.2012 № 273-ФЗ «Об образовании в Российской Федерации»; 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Приказ от 28.07.2014г. № 832 «Об утверждении федерального государственного образования по специальности 35.02.07 Механизация сельского хозяйства»</a:t>
            </a:r>
          </a:p>
          <a:p>
            <a:pPr marL="82296" indent="0" algn="just">
              <a:buNone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Инструкции: 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Инструкция по охране труда в лаборатории;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 вводного и периодического инструктажей обучающихся по технике безопасности;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Инструкция о мерах пожарной безопасности;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Инструкция по электробезопасности для студентов;</a:t>
            </a:r>
          </a:p>
          <a:p>
            <a:pPr algn="just">
              <a:buFontTx/>
              <a:buChar char="-"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Инструкция для студентов при проведении лабораторных и практических занятий. </a:t>
            </a:r>
            <a:endParaRPr lang="ru-RU" sz="2000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4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Занятия в лаборатории № 3А </a:t>
            </a:r>
          </a:p>
          <a:p>
            <a:pPr marL="82296" indent="0"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 механизированных работ в животноводстве </a:t>
            </a:r>
          </a:p>
          <a:p>
            <a:pPr marL="82296" indent="0" algn="ctr">
              <a:buNone/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лужат для: </a:t>
            </a:r>
          </a:p>
          <a:p>
            <a:pPr marL="82296" indent="0" algn="just"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формирования знаний об устройстве, эксплуатации и обслуживании  оборудования  механизации процессов   в животноводстве;</a:t>
            </a:r>
          </a:p>
          <a:p>
            <a:pPr marL="82296" indent="0" algn="just">
              <a:buFontTx/>
              <a:buChar char="-"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 умений по комплектованию и подготовке к работе  оборудования механизации процессов в животноводстве;</a:t>
            </a:r>
          </a:p>
          <a:p>
            <a:pPr marL="82296" indent="0" algn="just">
              <a:buNone/>
            </a:pPr>
            <a:r>
              <a:rPr lang="ru-RU" sz="24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умений и навыков по эксплуатации машин и оборудования  механизации процессов в животноводстве.</a:t>
            </a:r>
          </a:p>
          <a:p>
            <a:pPr marL="82296" indent="0" algn="just">
              <a:buNone/>
            </a:pPr>
            <a:endParaRPr lang="ru-RU" sz="2400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19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лаборатории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преподавателем - предметником </a:t>
            </a:r>
          </a:p>
          <a:p>
            <a:pPr algn="ctr">
              <a:spcBef>
                <a:spcPts val="0"/>
              </a:spcBef>
              <a:buNone/>
            </a:pP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данной лаборатории студенты изучают устройство, работу и техническое обслуживание животноводческого оборудования.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 обучения проходит в хорошо оснащенной лаборатории, включающая теоретическую и практическую часть.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Студенты проходят обучение на действующих машинах и оборудовании. 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</a:p>
          <a:p>
            <a:pPr>
              <a:lnSpc>
                <a:spcPct val="134000"/>
              </a:lnSpc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Лаборатория  № 3А</a:t>
            </a:r>
          </a:p>
          <a:p>
            <a:pPr algn="ctr">
              <a:lnSpc>
                <a:spcPct val="134000"/>
              </a:lnSpc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«Технологии механизированных работ в животноводстве» </a:t>
            </a:r>
          </a:p>
          <a:p>
            <a:pPr algn="ctr">
              <a:lnSpc>
                <a:spcPct val="134000"/>
              </a:lnSpc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соответствует требованиям </a:t>
            </a:r>
          </a:p>
          <a:p>
            <a:pPr algn="ctr">
              <a:lnSpc>
                <a:spcPct val="134000"/>
              </a:lnSpc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Типового положения об учебной специализированной лаборатории </a:t>
            </a:r>
          </a:p>
          <a:p>
            <a:pPr algn="ctr">
              <a:lnSpc>
                <a:spcPct val="134000"/>
              </a:lnSpc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ОГАУ – СМК-Пж-6.3-05, согласно которому присутствуют следующие документы </a:t>
            </a:r>
          </a:p>
          <a:p>
            <a:pPr algn="ctr">
              <a:buNone/>
            </a:pPr>
            <a:endParaRPr lang="ru-RU" sz="28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IMG_20161109_163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266" t="4067" r="20511" b="3670"/>
          <a:stretch>
            <a:fillRect/>
          </a:stretch>
        </p:blipFill>
        <p:spPr bwMode="auto">
          <a:xfrm>
            <a:off x="1115616" y="764704"/>
            <a:ext cx="3214710" cy="44291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5504100"/>
            <a:ext cx="4143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Перечень материально-технических ценностей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t="7070" r="7553" b="4555"/>
          <a:stretch/>
        </p:blipFill>
        <p:spPr bwMode="auto">
          <a:xfrm>
            <a:off x="5383892" y="836712"/>
            <a:ext cx="3148548" cy="421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16548" y="5520019"/>
            <a:ext cx="3891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Инструкция по охране труда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559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IMG_20161109_163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498" t="4067" r="20511" b="3670"/>
          <a:stretch>
            <a:fillRect/>
          </a:stretch>
        </p:blipFill>
        <p:spPr bwMode="auto">
          <a:xfrm>
            <a:off x="1142976" y="642918"/>
            <a:ext cx="3571900" cy="4429156"/>
          </a:xfrm>
          <a:prstGeom prst="rect">
            <a:avLst/>
          </a:prstGeom>
          <a:noFill/>
        </p:spPr>
      </p:pic>
      <p:pic>
        <p:nvPicPr>
          <p:cNvPr id="1027" name="Picture 3" descr="C:\Users\Ирина\Desktop\IMG_20161109_162857.jpg"/>
          <p:cNvPicPr>
            <a:picLocks noChangeAspect="1" noChangeArrowheads="1"/>
          </p:cNvPicPr>
          <p:nvPr/>
        </p:nvPicPr>
        <p:blipFill>
          <a:blip r:embed="rId3" cstate="print"/>
          <a:srcRect l="30263" t="3509" r="21052"/>
          <a:stretch>
            <a:fillRect/>
          </a:stretch>
        </p:blipFill>
        <p:spPr bwMode="auto">
          <a:xfrm>
            <a:off x="5286380" y="571480"/>
            <a:ext cx="3571900" cy="439051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5357826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Контрольный лист инструктажа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5357826"/>
            <a:ext cx="335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Журнал регистрации занятий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314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ина\Desktop\IMG_20161109_1630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614" t="5555" r="19395" b="3670"/>
          <a:stretch>
            <a:fillRect/>
          </a:stretch>
        </p:blipFill>
        <p:spPr bwMode="auto">
          <a:xfrm>
            <a:off x="5429256" y="714356"/>
            <a:ext cx="3071834" cy="3929090"/>
          </a:xfrm>
          <a:prstGeom prst="rect">
            <a:avLst/>
          </a:prstGeom>
          <a:noFill/>
        </p:spPr>
      </p:pic>
      <p:pic>
        <p:nvPicPr>
          <p:cNvPr id="2051" name="Picture 3" descr="C:\Users\Ирина\Desktop\IMG_20161109_162833.jpg"/>
          <p:cNvPicPr>
            <a:picLocks noChangeAspect="1" noChangeArrowheads="1"/>
          </p:cNvPicPr>
          <p:nvPr/>
        </p:nvPicPr>
        <p:blipFill>
          <a:blip r:embed="rId3" cstate="print"/>
          <a:srcRect l="29166" t="1852" r="22222" b="3703"/>
          <a:stretch>
            <a:fillRect/>
          </a:stretch>
        </p:blipFill>
        <p:spPr bwMode="auto">
          <a:xfrm>
            <a:off x="1142976" y="714356"/>
            <a:ext cx="3143272" cy="40005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28662" y="5000636"/>
            <a:ext cx="4071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Журнал регистрации временной выдачи материально – технических ценностей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4929198"/>
            <a:ext cx="33819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Расписка во временной выдачи 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материально-технических 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ценностей	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91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оформление аудитории: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1071546"/>
            <a:ext cx="6858048" cy="517685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табличка с номером аудитории, наименование аудитории, режимом работы аудитории (лаборатории); 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информационный  материал по учебной дисциплине  МДК 02.03 Технология механизированных работ в животноводстве;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стенд «Методические материалы» с размещением на нем учебно-методического материала по дисциплине МДК 02.03 Технология механизированных работ в животноводстве;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уголок по технике безопасности (с комплектом материалов).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29"/>
          <a:stretch/>
        </p:blipFill>
        <p:spPr bwMode="auto">
          <a:xfrm>
            <a:off x="2808313" y="-1"/>
            <a:ext cx="3203847" cy="324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4"/>
          <a:stretch/>
        </p:blipFill>
        <p:spPr bwMode="auto">
          <a:xfrm>
            <a:off x="0" y="0"/>
            <a:ext cx="2808313" cy="324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" t="7278" r="19243" b="4637"/>
          <a:stretch/>
        </p:blipFill>
        <p:spPr bwMode="auto">
          <a:xfrm>
            <a:off x="6014819" y="0"/>
            <a:ext cx="3129181" cy="324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2"/>
          <a:stretch/>
        </p:blipFill>
        <p:spPr bwMode="auto">
          <a:xfrm>
            <a:off x="0" y="3241969"/>
            <a:ext cx="2808313" cy="361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603" y="3241969"/>
            <a:ext cx="2941526" cy="3616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" t="8378" r="15644" b="4521"/>
          <a:stretch/>
        </p:blipFill>
        <p:spPr bwMode="auto">
          <a:xfrm>
            <a:off x="5720288" y="3189136"/>
            <a:ext cx="3423712" cy="366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157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Оснащенность учебно-методическими материалами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862150" cy="5500726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рабочая  программа учебной дисциплины МДК 02.03 Технология механизированных работ в животноводстве; 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календарно-тематический план учебной дисциплины МДК 02.03 Технология механизированных работ в животноводстве; 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работы лаборатории «Технологии  механизированных работ в животноводстве»;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методические  указания по проведению лабораторных и практических занятий по дисциплине МДК 02.03 Технология механизированных работ в животноводстве; 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учебники  в соответствии с требованиями ФГОС 3+ по дисциплине МДК 02.03 Технология механизированных работ в животноводстве; 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нормативно-техническая и справочная литература по дисциплине МДК 02.03 Технология механизированных работ в животноводстве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3032" r="8506" b="7073"/>
          <a:stretch/>
        </p:blipFill>
        <p:spPr bwMode="auto">
          <a:xfrm>
            <a:off x="1115616" y="332656"/>
            <a:ext cx="381642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" t="5328" r="8391" b="3835"/>
          <a:stretch/>
        </p:blipFill>
        <p:spPr bwMode="auto">
          <a:xfrm>
            <a:off x="5196468" y="332656"/>
            <a:ext cx="362400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1728192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2111751" cy="300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4" b="8401"/>
          <a:stretch/>
        </p:blipFill>
        <p:spPr bwMode="auto">
          <a:xfrm>
            <a:off x="971600" y="3626201"/>
            <a:ext cx="2039743" cy="323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5" r="24863" b="1673"/>
          <a:stretch/>
        </p:blipFill>
        <p:spPr bwMode="auto">
          <a:xfrm>
            <a:off x="3011343" y="3717032"/>
            <a:ext cx="1944216" cy="3128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2846" r="6839" b="5109"/>
          <a:stretch/>
        </p:blipFill>
        <p:spPr bwMode="auto">
          <a:xfrm>
            <a:off x="5076056" y="620688"/>
            <a:ext cx="3960440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14290"/>
            <a:ext cx="7862150" cy="603411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1 </a:t>
            </a:r>
          </a:p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Устройство  и принцип работы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измельчителя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корнеплодов и сочных кормов Волгарь-5</a:t>
            </a:r>
          </a:p>
          <a:p>
            <a:pPr>
              <a:buNone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измельчитель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корнеплодов и сочных кормов Волгарь -5.</a:t>
            </a:r>
          </a:p>
          <a:p>
            <a:pPr algn="ctr">
              <a:buNone/>
            </a:pPr>
            <a:endPara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_129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67645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233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2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Устройство  и принцип работы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измельчителя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грубых кормов ИГК-30Б</a:t>
            </a:r>
          </a:p>
          <a:p>
            <a:pPr>
              <a:buNone/>
            </a:pPr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0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измельчитель</a:t>
            </a: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грубых кормов ИГК-30Б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864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G_12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339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836712"/>
            <a:ext cx="7498080" cy="5411688"/>
          </a:xfrm>
        </p:spPr>
        <p:txBody>
          <a:bodyPr/>
          <a:lstStyle/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3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Устройство  и принцип работы приборов обеспечивающих микроклимат животноводческих помещений</a:t>
            </a:r>
          </a:p>
          <a:p>
            <a:pPr>
              <a:buNone/>
            </a:pPr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  <a:endParaRPr lang="ru-RU" sz="1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теплогерератор</a:t>
            </a:r>
            <a:endParaRPr lang="ru-RU" sz="1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электрокаллорифер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84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_13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547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428604"/>
            <a:ext cx="7498080" cy="571504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4</a:t>
            </a:r>
          </a:p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Устройство  и принцип работы электростригальных машин МСО-200 и МСО-77Б</a:t>
            </a:r>
          </a:p>
          <a:p>
            <a:pPr>
              <a:buNone/>
            </a:pPr>
            <a:endParaRPr lang="ru-RU" sz="19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pPr>
              <a:buFontTx/>
              <a:buChar char="-"/>
            </a:pPr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электростригальные машины МСО-200 и МСО – 77Б</a:t>
            </a:r>
          </a:p>
          <a:p>
            <a:pPr marL="82296" indent="0">
              <a:buNone/>
            </a:pPr>
            <a:endParaRPr lang="ru-RU" sz="19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_13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810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 №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Устройство  и принцип работы сепаратора СПНФ-200</a:t>
            </a:r>
          </a:p>
          <a:p>
            <a:pPr>
              <a:buNone/>
            </a:pPr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сепаратор СПНФ-200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64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G_132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320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/>
          <a:lstStyle/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6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Устройство  и принцип работы очиститель-охладитель молока ОМ-1</a:t>
            </a:r>
          </a:p>
          <a:p>
            <a:pPr>
              <a:buNone/>
            </a:pPr>
            <a:endParaRPr lang="ru-RU" sz="28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очиститель – охладитель молока ОМ-1</a:t>
            </a:r>
          </a:p>
          <a:p>
            <a:pPr>
              <a:buFontTx/>
              <a:buChar char="-"/>
            </a:pP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-вакуумная установка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790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G_132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827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50072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7</a:t>
            </a:r>
          </a:p>
          <a:p>
            <a:pPr algn="ctr">
              <a:buNone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Устройство  и принцип работы пастеризатора</a:t>
            </a:r>
          </a:p>
          <a:p>
            <a:pPr>
              <a:buNone/>
            </a:pPr>
            <a:endParaRPr lang="ru-RU" sz="23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3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pPr>
              <a:buFontTx/>
              <a:buChar char="-"/>
            </a:pPr>
            <a:r>
              <a:rPr lang="ru-RU" sz="23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Пастеризатор ОПД-1М</a:t>
            </a:r>
          </a:p>
          <a:p>
            <a:pPr>
              <a:buFontTx/>
              <a:buChar char="-"/>
            </a:pPr>
            <a:endParaRPr lang="ru-RU" sz="23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133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155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836712"/>
            <a:ext cx="7498080" cy="5411688"/>
          </a:xfrm>
        </p:spPr>
        <p:txBody>
          <a:bodyPr/>
          <a:lstStyle/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Изучение устройство и принцип работы автопоилки АГК-4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автопоилка АГК-4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162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презен\14784929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38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9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buNone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Устройство и принцип работы двух и трех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тактных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доильных аппаратов</a:t>
            </a:r>
          </a:p>
          <a:p>
            <a:pPr>
              <a:buNone/>
            </a:pPr>
            <a:endParaRPr lang="ru-RU" sz="18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8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трехтактный</a:t>
            </a: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доильный аппарат Волга</a:t>
            </a:r>
          </a:p>
          <a:p>
            <a:pPr>
              <a:buFontTx/>
              <a:buChar char="-"/>
            </a:pP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двухтактный доильный аппарат </a:t>
            </a:r>
            <a:r>
              <a:rPr lang="ru-RU" sz="1800" b="1" dirty="0" err="1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Майга</a:t>
            </a:r>
            <a:endParaRPr lang="ru-RU" sz="1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550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презен\14784930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60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785794"/>
            <a:ext cx="7498080" cy="58115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№ 10</a:t>
            </a:r>
          </a:p>
          <a:p>
            <a:pPr algn="ctr">
              <a:buNone/>
            </a:pPr>
            <a:endParaRPr lang="ru-RU" sz="35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3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Лабораторная работа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Устройство  и технологический процесс водоподъёмных насосов </a:t>
            </a:r>
          </a:p>
          <a:p>
            <a:pPr algn="ctr">
              <a:spcBef>
                <a:spcPct val="50000"/>
              </a:spcBef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pPr>
              <a:buFontTx/>
              <a:buChar char="-"/>
            </a:pPr>
            <a:r>
              <a:rPr lang="ru-RU" sz="19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макет центробежного водяного насоса</a:t>
            </a:r>
          </a:p>
          <a:p>
            <a:pPr>
              <a:buFontTx/>
              <a:buChar char="-"/>
            </a:pPr>
            <a:r>
              <a:rPr lang="ru-RU" sz="19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макет вихревого водяного насоса</a:t>
            </a:r>
          </a:p>
          <a:p>
            <a:pPr>
              <a:buFontTx/>
              <a:buChar char="-"/>
            </a:pPr>
            <a:endParaRPr lang="ru-RU" sz="49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иктор\Desktop\презен\14784930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0179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568</TotalTime>
  <Words>790</Words>
  <Application>Microsoft Office PowerPoint</Application>
  <PresentationFormat>Экран (4:3)</PresentationFormat>
  <Paragraphs>196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Солнцестояние</vt:lpstr>
      <vt:lpstr>Министерство сельского хозяйства российской Федерации  Адамовский сельскохозяйственный техникум – филиал  Федерального государственного образовательного учреждения   высшего образования  «Оренбургский государственный аграрный университет»</vt:lpstr>
      <vt:lpstr>Презентация PowerPoint</vt:lpstr>
      <vt:lpstr>Презентация PowerPoint</vt:lpstr>
      <vt:lpstr>Назначение лаборатории № 3А</vt:lpstr>
      <vt:lpstr>График работы лаборатории № 3А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Общее оформление аудитории:</vt:lpstr>
      <vt:lpstr>Презентация PowerPoint</vt:lpstr>
      <vt:lpstr>Оснащенность учебно-методическими материалами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сельского хозяйства российской Федерации  Адамовский сельскохозяйственный техникум – филиал  Федерального государственного образовательного учреждения   высшего образования  «Оренбургский государственный аграрный университет»</dc:title>
  <dc:creator>Ирина</dc:creator>
  <cp:lastModifiedBy>Татьяна</cp:lastModifiedBy>
  <cp:revision>56</cp:revision>
  <dcterms:created xsi:type="dcterms:W3CDTF">2016-11-07T15:13:35Z</dcterms:created>
  <dcterms:modified xsi:type="dcterms:W3CDTF">2016-11-10T05:25:08Z</dcterms:modified>
</cp:coreProperties>
</file>